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atamaran"/>
      <p:regular r:id="rId18"/>
      <p:bold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tamaran-bold.fntdata"/><Relationship Id="rId18" Type="http://schemas.openxmlformats.org/officeDocument/2006/relationships/font" Target="fonts/Catamara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eef28686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eef28686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eef2868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eef2868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eef28686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eef28686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eef28686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eef2868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f0c8d488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f0c8d488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eef28686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eef28686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eef28686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eef28686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eef28686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eef28686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eef2868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eef2868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eef2868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eef2868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ef161b1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ef161b1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Relationship Id="rId5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01/31/2025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47050" y="1383900"/>
            <a:ext cx="82371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Found playlist on controlling CubeMars motors specifically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“Upper computer software is needed”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Reached out to CubeMars to download software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2 different modes: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MIT mode: Controls one loop at a time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Servo mode: Controls torque and position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Electrical Block Diagram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45902" l="0" r="0" t="0"/>
          <a:stretch/>
        </p:blipFill>
        <p:spPr>
          <a:xfrm>
            <a:off x="1931711" y="972685"/>
            <a:ext cx="5280577" cy="369342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refining CAD and prototyping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Selection Process with Fasteners and Ordering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Order electrical components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Begin assembling Base, J1, and J2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Finish Project Success Agreement and </a:t>
            </a:r>
            <a:r>
              <a:rPr lang="en" sz="1800">
                <a:solidFill>
                  <a:schemeClr val="dk1"/>
                </a:solidFill>
              </a:rPr>
              <a:t>receive</a:t>
            </a:r>
            <a:r>
              <a:rPr lang="en" sz="1800">
                <a:solidFill>
                  <a:schemeClr val="dk1"/>
                </a:solidFill>
              </a:rPr>
              <a:t> approval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Capstone Showcase April 25th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Updated BOM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25" y="1204575"/>
            <a:ext cx="8258150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3DOF Vision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13763" t="4030"/>
          <a:stretch/>
        </p:blipFill>
        <p:spPr>
          <a:xfrm>
            <a:off x="3095300" y="2758000"/>
            <a:ext cx="2492925" cy="18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2685" l="0" r="0" t="0"/>
          <a:stretch/>
        </p:blipFill>
        <p:spPr>
          <a:xfrm>
            <a:off x="4083275" y="1138150"/>
            <a:ext cx="751000" cy="1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 Purchased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00" y="1490474"/>
            <a:ext cx="4817050" cy="2657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p16"/>
          <p:cNvSpPr txBox="1"/>
          <p:nvPr/>
        </p:nvSpPr>
        <p:spPr>
          <a:xfrm>
            <a:off x="1226425" y="1097600"/>
            <a:ext cx="2721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Delivered and Picked up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54871" r="0" t="23728"/>
          <a:stretch/>
        </p:blipFill>
        <p:spPr>
          <a:xfrm>
            <a:off x="5181650" y="1552750"/>
            <a:ext cx="3806700" cy="253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6"/>
          <p:cNvSpPr txBox="1"/>
          <p:nvPr/>
        </p:nvSpPr>
        <p:spPr>
          <a:xfrm>
            <a:off x="6124550" y="1132800"/>
            <a:ext cx="1920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Canceled Order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 Purchased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7247" l="0" r="0" t="12224"/>
          <a:stretch/>
        </p:blipFill>
        <p:spPr>
          <a:xfrm>
            <a:off x="889038" y="1245025"/>
            <a:ext cx="7365914" cy="370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7"/>
          <p:cNvSpPr txBox="1"/>
          <p:nvPr/>
        </p:nvSpPr>
        <p:spPr>
          <a:xfrm>
            <a:off x="3172500" y="823825"/>
            <a:ext cx="27990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Delivered and Picked up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PLA Prints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1233" l="0" r="4607" t="14831"/>
          <a:stretch/>
        </p:blipFill>
        <p:spPr>
          <a:xfrm>
            <a:off x="3732688" y="1197125"/>
            <a:ext cx="2765750" cy="32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/>
          </a:blip>
          <a:srcRect b="9113" l="0" r="0" t="17567"/>
          <a:stretch/>
        </p:blipFill>
        <p:spPr>
          <a:xfrm>
            <a:off x="6743975" y="954175"/>
            <a:ext cx="1879098" cy="18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5">
            <a:alphaModFix/>
          </a:blip>
          <a:srcRect b="18120" l="3906" r="6903" t="23352"/>
          <a:stretch/>
        </p:blipFill>
        <p:spPr>
          <a:xfrm>
            <a:off x="6633774" y="2831000"/>
            <a:ext cx="2099503" cy="18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321238" y="1237300"/>
            <a:ext cx="33663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Printed through RPS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PLA with 15% infill density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Grid infill pattern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Holes were not as accurate as expected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will be increasing size of them to accommodate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 Fabrication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15690" l="0" r="0" t="31904"/>
          <a:stretch/>
        </p:blipFill>
        <p:spPr>
          <a:xfrm>
            <a:off x="152400" y="2259875"/>
            <a:ext cx="3144476" cy="219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15696" l="3143" r="2747" t="18656"/>
          <a:stretch/>
        </p:blipFill>
        <p:spPr>
          <a:xfrm>
            <a:off x="3422575" y="1005500"/>
            <a:ext cx="2474010" cy="2301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5">
            <a:alphaModFix/>
          </a:blip>
          <a:srcRect b="14037" l="4004" r="13247" t="26657"/>
          <a:stretch/>
        </p:blipFill>
        <p:spPr>
          <a:xfrm>
            <a:off x="6178000" y="2008850"/>
            <a:ext cx="2562076" cy="2448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 Fabrication</a:t>
            </a: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18991" l="4879" r="14208" t="15361"/>
          <a:stretch/>
        </p:blipFill>
        <p:spPr>
          <a:xfrm>
            <a:off x="551125" y="976475"/>
            <a:ext cx="3172622" cy="34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9900" l="3511" r="15575" t="29694"/>
          <a:stretch/>
        </p:blipFill>
        <p:spPr>
          <a:xfrm>
            <a:off x="4959962" y="976473"/>
            <a:ext cx="3325712" cy="33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Fasteners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198125" y="988475"/>
            <a:ext cx="33663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Partner with CAD team to finalize fastener selection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Ensure Assembly ready designs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Cost Reduction Initiatives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Refine CAD Parts to reduce fastener quantity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Optimize fastener choices for cost-effectiveness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Finished J1 and Base working through J2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1738" r="25807" t="28402"/>
          <a:stretch/>
        </p:blipFill>
        <p:spPr>
          <a:xfrm>
            <a:off x="3506400" y="1030425"/>
            <a:ext cx="5579575" cy="3445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